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華康粗黑體" panose="020B0709000000000000" pitchFamily="49" charset="-120"/>
      <p:regular r:id="rId4"/>
    </p:embeddedFont>
    <p:embeddedFont>
      <p:font typeface="Cambria Math" panose="02040503050406030204" pitchFamily="18" charset="0"/>
      <p:regular r:id="rId5"/>
    </p:embeddedFont>
    <p:embeddedFont>
      <p:font typeface="Wingdings 2" panose="05020102010507070707" pitchFamily="18" charset="2"/>
      <p:regular r:id="rId6"/>
    </p:embeddedFont>
    <p:embeddedFont>
      <p:font typeface="標楷體" panose="03000509000000000000" pitchFamily="65" charset="-120"/>
      <p:regular r:id="rId7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50" d="100"/>
          <a:sy n="50" d="100"/>
        </p:scale>
        <p:origin x="1548" y="-4314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3" Type="http://schemas.openxmlformats.org/officeDocument/2006/relationships/image" Target="../media/image2.jpe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Radio, SDR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Sequency Multiplexing Modulation, OTSM)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2254402"/>
            <a:chOff x="1232657" y="27438559"/>
            <a:chExt cx="18096401" cy="2254402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123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1.Orthogonal Time Sequency Multiplexing Modulation: Analysis and Low-Complexity Receiver Design:   	https://ieeexplore.ieee.org/abstract/document/9460770</a:t>
              </a: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549913" y="12593907"/>
            <a:ext cx="8609377" cy="4980403"/>
            <a:chOff x="-19248706" y="23378587"/>
            <a:chExt cx="18255134" cy="5052088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1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 bits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無法改變功率放大器的增益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 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位元錯誤率的橫軸改用模擬次數。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華康粗黑體" panose="020B0709000000000000" pitchFamily="49" charset="-120"/>
                  <a:ea typeface="華康粗黑體" panose="020B0709000000000000" pitchFamily="49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華康粗黑體" panose="020B0709000000000000" pitchFamily="49" charset="-120"/>
                <a:ea typeface="華康粗黑體" panose="020B0709000000000000" pitchFamily="49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096825" y="17598208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604528" y="17531400"/>
            <a:ext cx="8458971" cy="3701137"/>
            <a:chOff x="11340464" y="17646463"/>
            <a:chExt cx="8685045" cy="3572159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2695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收發機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數學模型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嘗試將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未完成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生成比較圖形，可以更直觀的表示不同情況下的數據變化。比如，可以繪製不同接收演算法的錯誤率比較圖。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7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1227733" y="6672153"/>
            <a:ext cx="8931557" cy="5196771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16556" y="13469501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49898" y="13791482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0130" y="17678383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67698" y="17720565"/>
            <a:ext cx="4284084" cy="318438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r="3583"/>
          <a:stretch/>
        </p:blipFill>
        <p:spPr>
          <a:xfrm>
            <a:off x="1249512" y="17696154"/>
            <a:ext cx="4506588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07463" y="13543138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199655" y="13290212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684316" y="6916452"/>
            <a:ext cx="2332102" cy="2525293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91232" y="6853837"/>
            <a:ext cx="2301783" cy="248313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411486" y="7099546"/>
            <a:ext cx="2039115" cy="223200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339505" y="9522592"/>
            <a:ext cx="3035408" cy="2217272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190951" y="9555000"/>
            <a:ext cx="2989018" cy="208143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994855" y="9552993"/>
            <a:ext cx="2989019" cy="215647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4752088" y="17374538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85D5191-F605-36D9-C744-522E0D6F3C94}"/>
              </a:ext>
            </a:extLst>
          </p:cNvPr>
          <p:cNvSpPr txBox="1"/>
          <p:nvPr/>
        </p:nvSpPr>
        <p:spPr>
          <a:xfrm>
            <a:off x="3258983" y="12392255"/>
            <a:ext cx="762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Time(</a:t>
            </a:r>
            <a:r>
              <a:rPr lang="en-US" altLang="zh-TW" sz="1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altLang="zh-TW" sz="1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sz="1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B534E5-1C57-4CCB-9677-0ABF6FD8A07D}"/>
              </a:ext>
            </a:extLst>
          </p:cNvPr>
          <p:cNvSpPr txBox="1"/>
          <p:nvPr/>
        </p:nvSpPr>
        <p:spPr>
          <a:xfrm>
            <a:off x="1249512" y="10768894"/>
            <a:ext cx="338554" cy="68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訊號強度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31113F-2508-CCB5-FF35-0009BD735755}"/>
              </a:ext>
            </a:extLst>
          </p:cNvPr>
          <p:cNvSpPr txBox="1"/>
          <p:nvPr/>
        </p:nvSpPr>
        <p:spPr>
          <a:xfrm>
            <a:off x="1054042" y="18865425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33DE33-4502-8E5E-38F7-8E02DC861DDE}"/>
              </a:ext>
            </a:extLst>
          </p:cNvPr>
          <p:cNvSpPr txBox="1"/>
          <p:nvPr/>
        </p:nvSpPr>
        <p:spPr>
          <a:xfrm>
            <a:off x="5595698" y="18842154"/>
            <a:ext cx="338554" cy="8524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位元錯誤率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B02E8C-A430-5A57-A555-556A2D839209}"/>
              </a:ext>
            </a:extLst>
          </p:cNvPr>
          <p:cNvSpPr txBox="1"/>
          <p:nvPr/>
        </p:nvSpPr>
        <p:spPr>
          <a:xfrm>
            <a:off x="3044771" y="20705617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模擬次數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20A7A1-DCA5-D04F-FE23-4EEDA16D06EE}"/>
              </a:ext>
            </a:extLst>
          </p:cNvPr>
          <p:cNvSpPr txBox="1"/>
          <p:nvPr/>
        </p:nvSpPr>
        <p:spPr>
          <a:xfrm>
            <a:off x="7309186" y="20705616"/>
            <a:ext cx="1320747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TW" sz="1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SNR_dB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E79E9E-7279-D053-6609-683B7D5011EC}"/>
              </a:ext>
            </a:extLst>
          </p:cNvPr>
          <p:cNvSpPr/>
          <p:nvPr/>
        </p:nvSpPr>
        <p:spPr>
          <a:xfrm>
            <a:off x="14874255" y="6385965"/>
            <a:ext cx="1535739" cy="58811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星座圖</a:t>
            </a:r>
          </a:p>
        </p:txBody>
      </p: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4095</TotalTime>
  <Words>425</Words>
  <Application>Microsoft Office PowerPoint</Application>
  <PresentationFormat>自訂</PresentationFormat>
  <Paragraphs>60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9" baseType="lpstr">
      <vt:lpstr>標楷體</vt:lpstr>
      <vt:lpstr>Arial</vt:lpstr>
      <vt:lpstr>Calibri Light</vt:lpstr>
      <vt:lpstr>Cambria Math</vt:lpstr>
      <vt:lpstr>Wingdings 2</vt:lpstr>
      <vt:lpstr>華康粗黑體</vt:lpstr>
      <vt:lpstr>Calibri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wcsp NIU</cp:lastModifiedBy>
  <cp:revision>156</cp:revision>
  <dcterms:created xsi:type="dcterms:W3CDTF">2016-04-24T16:43:13Z</dcterms:created>
  <dcterms:modified xsi:type="dcterms:W3CDTF">2024-04-19T07:54:22Z</dcterms:modified>
</cp:coreProperties>
</file>